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70" r:id="rId5"/>
    <p:sldId id="263" r:id="rId6"/>
    <p:sldId id="262" r:id="rId7"/>
    <p:sldId id="264" r:id="rId8"/>
    <p:sldId id="26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78" autoAdjust="0"/>
  </p:normalViewPr>
  <p:slideViewPr>
    <p:cSldViewPr snapToGrid="0" snapToObjects="1">
      <p:cViewPr varScale="1">
        <p:scale>
          <a:sx n="33" d="100"/>
          <a:sy n="33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E9137-70A5-EA41-B466-1A879D323953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5240-5FD6-7E48-9C21-FBBB911F0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3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3"/>
            <a:ext cx="5070244" cy="4315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84243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531775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A5240-5FD6-7E48-9C21-FBBB911F03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7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Notes:	Recruitment</a:t>
            </a:r>
            <a:r>
              <a:rPr lang="en-US" baseline="0" dirty="0">
                <a:latin typeface="Times New Roman" charset="0"/>
                <a:ea typeface="ＭＳ Ｐゴシック" charset="0"/>
              </a:rPr>
              <a:t> Advertising: Presence at freshman orientation for EE,SE,CE majors. </a:t>
            </a:r>
          </a:p>
          <a:p>
            <a:r>
              <a:rPr lang="en-US" baseline="0" dirty="0">
                <a:latin typeface="Times New Roman" charset="0"/>
                <a:ea typeface="ＭＳ Ｐゴシック" charset="0"/>
              </a:rPr>
              <a:t>	Demo robots to students in programming classes</a:t>
            </a:r>
          </a:p>
          <a:p>
            <a:r>
              <a:rPr lang="en-US" baseline="0" dirty="0">
                <a:latin typeface="Times New Roman" charset="0"/>
                <a:ea typeface="ＭＳ Ｐゴシック" charset="0"/>
              </a:rPr>
              <a:t>HS competitions: FIRST and BEST</a:t>
            </a:r>
          </a:p>
          <a:p>
            <a:r>
              <a:rPr lang="en-US" baseline="0" dirty="0">
                <a:latin typeface="Times New Roman" charset="0"/>
                <a:ea typeface="ＭＳ Ｐゴシック" charset="0"/>
              </a:rPr>
              <a:t>R5 competition: won 3</a:t>
            </a:r>
            <a:r>
              <a:rPr lang="en-US" baseline="30000" dirty="0">
                <a:latin typeface="Times New Roman" charset="0"/>
                <a:ea typeface="ＭＳ Ｐゴシック" charset="0"/>
              </a:rPr>
              <a:t>rd</a:t>
            </a:r>
            <a:r>
              <a:rPr lang="en-US" baseline="0" dirty="0">
                <a:latin typeface="Times New Roman" charset="0"/>
                <a:ea typeface="ＭＳ Ｐゴシック" charset="0"/>
              </a:rPr>
              <a:t> last year, aiming higher this year.</a:t>
            </a:r>
          </a:p>
          <a:p>
            <a:r>
              <a:rPr lang="en-US" baseline="0" dirty="0">
                <a:latin typeface="Times New Roman" charset="0"/>
                <a:ea typeface="ＭＳ Ｐゴシック" charset="0"/>
              </a:rPr>
              <a:t>Other organizations: within school(Career Center, ASME, SPS, other RSOs) outside school: </a:t>
            </a:r>
            <a:r>
              <a:rPr lang="en-US" baseline="0" dirty="0" err="1">
                <a:latin typeface="Times New Roman" charset="0"/>
                <a:ea typeface="ＭＳ Ｐゴシック" charset="0"/>
              </a:rPr>
              <a:t>SwRI</a:t>
            </a:r>
            <a:r>
              <a:rPr lang="en-US" baseline="0" dirty="0">
                <a:latin typeface="Times New Roman" charset="0"/>
                <a:ea typeface="ＭＳ Ｐゴシック" charset="0"/>
              </a:rPr>
              <a:t>, 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84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629820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73802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3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4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C3D4-21AC-1C4B-A94E-20331D99A8C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St. Mary’s University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Student Chapter</a:t>
            </a:r>
            <a: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4400" b="1" dirty="0"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IEEE Central Texas Section</a:t>
            </a: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Fall Planning Meeting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September 16, 2017 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San Marcos, TX</a:t>
            </a:r>
          </a:p>
        </p:txBody>
      </p:sp>
    </p:spTree>
    <p:extLst>
      <p:ext uri="{BB962C8B-B14F-4D97-AF65-F5344CB8AC3E}">
        <p14:creationId xmlns:p14="http://schemas.microsoft.com/office/powerpoint/2010/main" val="25792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1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Leadership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599" y="5848890"/>
            <a:ext cx="7213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0"/>
                </a:solidFill>
              </a:rPr>
              <a:t>Branch Counselor: Dr. Wenbin Luo</a:t>
            </a:r>
          </a:p>
          <a:p>
            <a:r>
              <a:rPr lang="en-US" sz="2000" b="1" dirty="0">
                <a:solidFill>
                  <a:srgbClr val="000090"/>
                </a:solidFill>
              </a:rPr>
              <a:t>Email: wluo@stmarytx.edu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69756"/>
              </p:ext>
            </p:extLst>
          </p:nvPr>
        </p:nvGraphicFramePr>
        <p:xfrm>
          <a:off x="457200" y="1047646"/>
          <a:ext cx="8229600" cy="479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Position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Name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Major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E-mail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Chair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Nicole Webb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Electrical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nwebb3@mail.stmarytx.edu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Co-chair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Jeremy Ramirez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Computer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jramirez91@mail.stmarytx.edu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Secretary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Richard Mialkowski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Electrical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rmialkowski1@mail.stmarytx.edu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Treasurer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Elena</a:t>
                      </a:r>
                      <a:r>
                        <a:rPr lang="en-US" sz="1800" baseline="0" dirty="0">
                          <a:effectLst/>
                          <a:latin typeface="+mj-lt"/>
                        </a:rPr>
                        <a:t> Botello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Electrical 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ebotello@mail.stmarytx.edu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Service Chair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Adam Valadez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Computer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Engineering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avaladez9@mail.stmarytx.edu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Risk Manager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David Culbreth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Computer Engineering</a:t>
                      </a: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Arial" panose="020B0604020202020204" pitchFamily="34" charset="0"/>
                        </a:rPr>
                        <a:t>dculbreth@mail.stmarytx.edu</a:t>
                      </a:r>
                    </a:p>
                  </a:txBody>
                  <a:tcPr marL="25400" marR="25400" marT="25400" marB="25400"/>
                </a:tc>
                <a:extLst>
                  <a:ext uri="{0D108BD9-81ED-4DB2-BD59-A6C34878D82A}">
                    <a16:rowId xmlns:a16="http://schemas.microsoft.com/office/drawing/2014/main" val="1382926915"/>
                  </a:ext>
                </a:extLst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811" y="2558791"/>
            <a:ext cx="116619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5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Updates: 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Previous Funding Usage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799" y="1292282"/>
            <a:ext cx="75522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Robotics Team Parts/Components - $400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R5 Robotics Competition Fees	      - $200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Recruitment and Retention Events - $400</a:t>
            </a:r>
          </a:p>
        </p:txBody>
      </p:sp>
    </p:spTree>
    <p:extLst>
      <p:ext uri="{BB962C8B-B14F-4D97-AF65-F5344CB8AC3E}">
        <p14:creationId xmlns:p14="http://schemas.microsoft.com/office/powerpoint/2010/main" val="3387814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Our Previous Two “Major” Undertakings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5400" dirty="0">
                <a:solidFill>
                  <a:srgbClr val="002060"/>
                </a:solidFill>
              </a:rPr>
              <a:t>Monthly Electronics workshops</a:t>
            </a:r>
          </a:p>
          <a:p>
            <a:pPr lvl="1" fontAlgn="base"/>
            <a:r>
              <a:rPr lang="en-US" sz="5000" dirty="0">
                <a:solidFill>
                  <a:srgbClr val="002060"/>
                </a:solidFill>
              </a:rPr>
              <a:t>Raspberry Pi, Arduino</a:t>
            </a:r>
          </a:p>
          <a:p>
            <a:pPr lvl="0" fontAlgn="base"/>
            <a:r>
              <a:rPr lang="en-US" sz="5400" dirty="0">
                <a:solidFill>
                  <a:srgbClr val="002060"/>
                </a:solidFill>
              </a:rPr>
              <a:t>R5 Robotics Competition</a:t>
            </a:r>
          </a:p>
        </p:txBody>
      </p:sp>
    </p:spTree>
    <p:extLst>
      <p:ext uri="{BB962C8B-B14F-4D97-AF65-F5344CB8AC3E}">
        <p14:creationId xmlns:p14="http://schemas.microsoft.com/office/powerpoint/2010/main" val="37744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Planned Activities for the Current Year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588406"/>
            <a:ext cx="8686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Compete in Region 5 Robotics and </a:t>
            </a:r>
          </a:p>
          <a:p>
            <a:pPr lvl="0" fontAlgn="base"/>
            <a:r>
              <a:rPr lang="en-US" sz="3400" dirty="0">
                <a:solidFill>
                  <a:srgbClr val="002060"/>
                </a:solidFill>
              </a:rPr>
              <a:t>	</a:t>
            </a:r>
            <a:r>
              <a:rPr lang="en-US" sz="3600" dirty="0"/>
              <a:t>Xtreme 11.0 competitions</a:t>
            </a:r>
            <a:endParaRPr lang="en-US" sz="3400" dirty="0">
              <a:solidFill>
                <a:srgbClr val="002060"/>
              </a:solidFill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Recruitment through advertising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Presence in high school robotics competitions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Parts for our Region 5 competition robots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Student branch meetings once every 2 weeks</a:t>
            </a: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Collaboration with other </a:t>
            </a:r>
            <a:r>
              <a:rPr lang="en-US" sz="3400" b="1" i="1" dirty="0">
                <a:solidFill>
                  <a:srgbClr val="002060"/>
                </a:solidFill>
              </a:rPr>
              <a:t>organizations</a:t>
            </a:r>
            <a:r>
              <a:rPr lang="en-US" sz="3400" dirty="0">
                <a:solidFill>
                  <a:srgbClr val="002060"/>
                </a:solidFill>
              </a:rPr>
              <a:t> to build networking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02030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What the Funding would mean for our IEEE Chapter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728133" y="1495904"/>
            <a:ext cx="79925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Continued recruitment efforts, especially towards freshmen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Outreach programs for students of our local community 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showcasing aspects of engineering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Sponsor STMU-hosted career fairs to encourage our members to network for opportunities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90"/>
                </a:solidFill>
              </a:rPr>
              <a:t>Partial Cost coverage for R5 parts, registration, and travel</a:t>
            </a:r>
          </a:p>
        </p:txBody>
      </p:sp>
    </p:spTree>
    <p:extLst>
      <p:ext uri="{BB962C8B-B14F-4D97-AF65-F5344CB8AC3E}">
        <p14:creationId xmlns:p14="http://schemas.microsoft.com/office/powerpoint/2010/main" val="747177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Interaction with Other Funding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965199" y="1518904"/>
            <a:ext cx="75861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Funds from the CTS of IEEE and the proceeds raised through </a:t>
            </a:r>
            <a:r>
              <a:rPr lang="en-US" sz="3200" dirty="0" err="1">
                <a:solidFill>
                  <a:srgbClr val="000090"/>
                </a:solidFill>
              </a:rPr>
              <a:t>StMU’s</a:t>
            </a:r>
            <a:r>
              <a:rPr lang="en-US" sz="3200" dirty="0">
                <a:solidFill>
                  <a:srgbClr val="000090"/>
                </a:solidFill>
              </a:rPr>
              <a:t> annual Oyster Bake are used to support the activities of our student branch.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83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171078"/>
              </p:ext>
            </p:extLst>
          </p:nvPr>
        </p:nvGraphicFramePr>
        <p:xfrm>
          <a:off x="677863" y="990600"/>
          <a:ext cx="79025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Document" r:id="rId3" imgW="6100011" imgH="3606967" progId="Word.Document.12">
                  <p:embed/>
                </p:oleObj>
              </mc:Choice>
              <mc:Fallback>
                <p:oleObj name="Document" r:id="rId3" imgW="6100011" imgH="36069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863" y="990600"/>
                        <a:ext cx="7902575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78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Questions?</a:t>
            </a: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Thank you for your 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continued support</a:t>
            </a:r>
            <a:endParaRPr lang="en-US" sz="3200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196</Words>
  <Application>Microsoft Office PowerPoint</Application>
  <PresentationFormat>On-screen Show (4:3)</PresentationFormat>
  <Paragraphs>71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Office Theme</vt:lpstr>
      <vt:lpstr>Document</vt:lpstr>
      <vt:lpstr>St. Mary’s University Student Chapter    IEEE Central Texas Section   Fall Planning Meeting September 16, 2017  San Marcos, TX</vt:lpstr>
      <vt:lpstr>Chapter Leadership Team</vt:lpstr>
      <vt:lpstr>Chapter Updates:  Previous Funding Usage</vt:lpstr>
      <vt:lpstr>Our Previous Two “Major” Undertakings</vt:lpstr>
      <vt:lpstr>Planned Activities for the Current Year</vt:lpstr>
      <vt:lpstr>What the Funding would mean for our IEEE Chapter</vt:lpstr>
      <vt:lpstr>Interaction with Other Funding</vt:lpstr>
      <vt:lpstr>PowerPoint Presentation</vt:lpstr>
      <vt:lpstr>Questions?  Thank you for your  continued support</vt:lpstr>
    </vt:vector>
  </TitlesOfParts>
  <Company>St. Mary's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Name    IEEE Central Texas Section   Fall Planning Meeting September 7, 2013  San Marcos, TX</dc:title>
  <dc:creator>Omar Garcia</dc:creator>
  <cp:lastModifiedBy>Larson, Lawrence</cp:lastModifiedBy>
  <cp:revision>38</cp:revision>
  <dcterms:created xsi:type="dcterms:W3CDTF">2013-08-31T16:11:16Z</dcterms:created>
  <dcterms:modified xsi:type="dcterms:W3CDTF">2017-09-16T18:58:07Z</dcterms:modified>
</cp:coreProperties>
</file>